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  <p:sldId id="260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46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39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47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1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11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43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43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47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87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72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12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30F4C-A45A-458F-860F-6175F2798C4B}" type="datetimeFigureOut">
              <a:rPr lang="zh-TW" altLang="en-US" smtClean="0"/>
              <a:t>2017/12/29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8154-5712-46ED-A8C1-8034FF393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581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990656" cy="211566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因事而發寫真實──漢樂府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584776" cy="2065784"/>
          </a:xfrm>
        </p:spPr>
        <p:txBody>
          <a:bodyPr>
            <a:normAutofit lnSpcReduction="10000"/>
          </a:bodyPr>
          <a:lstStyle/>
          <a:p>
            <a:pPr lvl="1"/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來自民間「感於哀樂，緣事而發」</a:t>
            </a:r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國文科 徐苡瑄老師 製作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6825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在樂府之前，有</a:t>
            </a:r>
            <a:r>
              <a:rPr lang="en-US" altLang="zh-TW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詩經</a:t>
            </a:r>
            <a:r>
              <a:rPr lang="en-US" altLang="zh-TW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「國風」的寫實與諷諭精神；樂府之後，則產生了杜甫的詩史，充滿對當時社會的強烈批判；再至白居易高舉「新樂府運動」的旗幟，喊出</a:t>
            </a:r>
            <a:r>
              <a:rPr lang="zh-TW" altLang="en-US" sz="35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「惟歌生民病，願得天子知」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的口號，強調詩文須為事、為時而作。</a:t>
            </a:r>
            <a:endParaRPr lang="en-US" altLang="zh-TW" sz="35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這一路相傳，漢代樂府詩在其中有上下承導的作用。再從形式來看，</a:t>
            </a:r>
            <a:r>
              <a:rPr lang="zh-TW" altLang="en-US" sz="35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樂府詩孕育了後來的五、七言古詩乃至律詩絕句，是傳統詩歌發展上很重要的一環。</a:t>
            </a:r>
            <a:endParaRPr lang="zh-TW" altLang="en-US" sz="35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8051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在讀漢樂府之前，可以先不用去理會它對後來的文學發展有多重要的影響，應該是用一顆純淨的心，</a:t>
            </a:r>
            <a:r>
              <a:rPr lang="zh-TW" altLang="en-US" sz="36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直接去感受那個時代許許多多不知名作者的熱情、激憤與纏綿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5071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什麼是「樂府」？把兩字拆開來看：樂是音樂，府是官府。合起來就是「音樂機關」的意思，由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朝廷政府設立專門的音樂機關管理樂曲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漢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初惠帝已設有樂府令以掌管祭祀之樂，而將其擴充為大規模的專署，則是始於武帝。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樂府而有「定郊祀之禮」乃至「觀政教得失」等功能。</a:t>
            </a:r>
            <a:endParaRPr lang="en-US" altLang="zh-TW" sz="4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576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佚名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戰城南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戰城南，死郭北，野死不葬烏可食。</a:t>
            </a:r>
            <a:r>
              <a:rPr lang="zh-TW" altLang="en-US" sz="38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為我謂烏：「且為客豪。野死諒不葬，腐肉安能去子逃？」</a:t>
            </a:r>
            <a:r>
              <a:rPr lang="zh-TW" altLang="en-US" sz="3800" dirty="0" smtClean="0">
                <a:solidFill>
                  <a:schemeClr val="accent3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水深激激，蒲葦冥冥。梟騎戰鬥死，駑馬徘徊鳴。梁築室，何以南？何以北，禾黍而獲君何食？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願為忠臣安可得？思子良臣，良臣誠可思，朝行出攻，暮不夜歸。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5387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佚名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十五從軍征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800" dirty="0" smtClean="0">
                <a:solidFill>
                  <a:schemeClr val="accent3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十五從軍征，八十始得歸。道逢鄉里人，家中有阿誰？遙望是君家，松柏冢累累。</a:t>
            </a: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兔從狗竇入，雉從樑上飛。</a:t>
            </a:r>
          </a:p>
          <a:p>
            <a:pPr marL="0" indent="0">
              <a:buNone/>
            </a:pP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中庭</a:t>
            </a:r>
            <a:r>
              <a:rPr lang="zh-TW" altLang="en-US" sz="380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80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旅穀，</a:t>
            </a: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井上生旅葵。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舂穀持作飯，採葵持作羹。羹飯一時熟，不知貽阿誰。出門東向望，淚落沾我衣。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947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佚名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東門行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出東門，不顧歸；來入門</a:t>
            </a: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，悵欲悲</a:t>
            </a:r>
            <a:r>
              <a:rPr lang="zh-TW" altLang="en-US" sz="3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盎中無斗米儲，環視架上無懸衣。</a:t>
            </a:r>
            <a:r>
              <a:rPr lang="zh-TW" altLang="en-US" sz="38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拔劍東門去，舍中兒母牽衣啼； 「他家但願富貴，賤妾與君共鋪糜。上用滄浪天故，下當用此黃口兒。今非！」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「咄！行！吾去為遲，白髮時下難居久。」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051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到了魏、晉之後，這些曾經過樂府蒐集與演唱過的詩，被稱為樂府，以便和未合過樂的「徒詩」有所區別。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「樂府」於是至此一變為詩體之名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劉勰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文心雕龍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：「樂府者，聲依永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詠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，律合聲也。」所強調的便是</a:t>
            </a:r>
            <a:r>
              <a:rPr lang="zh-TW" altLang="en-US" sz="4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樂府詩的音樂性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838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由於漢樂府的風謠來自於民間，是「感於哀樂，緣事而發」，反映社會民主的作品，於是形成一種特殊的風格。</a:t>
            </a:r>
            <a:endParaRPr lang="en-US" altLang="zh-TW" sz="35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至唐代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時，唐人衡量一篇詩歌是不是樂府，不是根據這篇詩有沒有合過樂，而是看</a:t>
            </a:r>
            <a:r>
              <a:rPr lang="zh-TW" altLang="en-US" sz="35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詩的內容有沒有「諷刺性」與「現實性」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5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漢樂府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詩的內容，除了前述的戰爭、民生困敝等內容外，與</a:t>
            </a:r>
            <a:r>
              <a:rPr lang="en-US" altLang="zh-TW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詩經</a:t>
            </a:r>
            <a:r>
              <a:rPr lang="en-US" altLang="zh-TW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一樣，也有對男女愛情的各類描寫。</a:t>
            </a:r>
            <a:endParaRPr lang="zh-TW" altLang="en-US" sz="3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8797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佚名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有所思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有所思，乃在大海南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。何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用問遺君，雙珠玳瑁簪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，用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玉紹繚之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君有他心，拉雜摧燒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摧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燒之，當風揚其灰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。從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今以往，勿復相思，相思與君絕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雞鳴狗吠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，兄嫂當知之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。妃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呼豨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！秋風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肅肅晨風颸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，東方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須臾高知之。</a:t>
            </a:r>
          </a:p>
        </p:txBody>
      </p:sp>
    </p:spTree>
    <p:extLst>
      <p:ext uri="{BB962C8B-B14F-4D97-AF65-F5344CB8AC3E}">
        <p14:creationId xmlns:p14="http://schemas.microsoft.com/office/powerpoint/2010/main" val="2828660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佚名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上山采蘼蕪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上山採蘼蕪，下山逢故夫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。長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跪問故夫，新人復何如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？新人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雖言好，未若故人姝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。顏色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類相似，手爪不相如</a:t>
            </a:r>
            <a:r>
              <a:rPr lang="zh-TW" altLang="en-US" sz="4000" dirty="0" smtClean="0"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新人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從門入，故人從閤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去。</a:t>
            </a:r>
            <a:endParaRPr lang="en-US" altLang="zh-TW" sz="4000" dirty="0" smtClean="0">
              <a:solidFill>
                <a:schemeClr val="accent6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新人工織縑，故人工織素。織縑日一匹，織素五丈餘。將縑來比素，新人不如故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9884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949</Words>
  <Application>Microsoft Office PowerPoint</Application>
  <PresentationFormat>如螢幕大小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因事而發寫真實──漢樂府</vt:lpstr>
      <vt:lpstr>PowerPoint 簡報</vt:lpstr>
      <vt:lpstr>佚名〈戰城南〉</vt:lpstr>
      <vt:lpstr>佚名〈十五從軍征〉</vt:lpstr>
      <vt:lpstr>佚名〈東門行〉</vt:lpstr>
      <vt:lpstr>PowerPoint 簡報</vt:lpstr>
      <vt:lpstr>PowerPoint 簡報</vt:lpstr>
      <vt:lpstr>佚名〈有所思〉</vt:lpstr>
      <vt:lpstr>佚名〈上山采蘼蕪〉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教材教法</dc:title>
  <dc:creator>tntcsh-302</dc:creator>
  <cp:lastModifiedBy>hittt</cp:lastModifiedBy>
  <cp:revision>6</cp:revision>
  <dcterms:created xsi:type="dcterms:W3CDTF">2017-12-28T05:15:27Z</dcterms:created>
  <dcterms:modified xsi:type="dcterms:W3CDTF">2017-12-29T05:45:11Z</dcterms:modified>
</cp:coreProperties>
</file>